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12"/>
  </p:notesMasterIdLst>
  <p:sldIdLst>
    <p:sldId id="256" r:id="rId2"/>
    <p:sldId id="261" r:id="rId3"/>
    <p:sldId id="262" r:id="rId4"/>
    <p:sldId id="265" r:id="rId5"/>
    <p:sldId id="266" r:id="rId6"/>
    <p:sldId id="263" r:id="rId7"/>
    <p:sldId id="267" r:id="rId8"/>
    <p:sldId id="264" r:id="rId9"/>
    <p:sldId id="26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>
        <p:scale>
          <a:sx n="96" d="100"/>
          <a:sy n="96" d="100"/>
        </p:scale>
        <p:origin x="-948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77DDA-253D-4524-8818-C4BDC1015B6A}" type="datetimeFigureOut">
              <a:rPr lang="ru-RU"/>
              <a:t>03.04.2017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02CF-C7AE-46AA-A993-87E6BFD3299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7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90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94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74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91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81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602CF-C7AE-46AA-A993-87E6BFD32993}" type="slidenum">
              <a:rPr lang="ru-RU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82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3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02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56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4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469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8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6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2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1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1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4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0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0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9063"/>
            <a:ext cx="12190994" cy="6931026"/>
          </a:xfrm>
          <a:prstGeom prst="rect">
            <a:avLst/>
          </a:prstGeom>
        </p:spPr>
      </p:pic>
      <p:pic>
        <p:nvPicPr>
          <p:cNvPr id="1026" name="Picture 2" descr="F:\Programming\Projects\Deal.ru\Deal\images\logo_without_out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45" y="2440353"/>
            <a:ext cx="34798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2"/>
          <p:cNvSpPr txBox="1">
            <a:spLocks/>
          </p:cNvSpPr>
          <p:nvPr/>
        </p:nvSpPr>
        <p:spPr>
          <a:xfrm>
            <a:off x="1141413" y="4905375"/>
            <a:ext cx="9905998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D8D8D8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Deal with it</a:t>
            </a:r>
            <a:r>
              <a:rPr lang="ru-RU" sz="3200" dirty="0">
                <a:solidFill>
                  <a:srgbClr val="D8D8D8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5837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261912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Предлагай и покупай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838200"/>
          </a:xfrm>
        </p:spPr>
        <p:txBody>
          <a:bodyPr>
            <a:normAutofit/>
          </a:bodyPr>
          <a:lstStyle/>
          <a:p>
            <a:r>
              <a:rPr lang="ru-RU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На </a:t>
            </a:r>
            <a:r>
              <a:rPr lang="en-US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dealmarketplace.ru</a:t>
            </a:r>
            <a:endParaRPr lang="ru-RU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394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rogramming\Projects\Deal.ru\рук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74"/>
            <a:ext cx="12192000" cy="686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1" y="2286000"/>
            <a:ext cx="9905998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Традиционные сделки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  <a:solidFill>
            <a:schemeClr val="bg1">
              <a:alpha val="6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3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Личные встречи: Занимают много времени, Небезопасные, Дискомфортные</a:t>
            </a:r>
          </a:p>
        </p:txBody>
      </p:sp>
    </p:spTree>
    <p:extLst>
      <p:ext uri="{BB962C8B-B14F-4D97-AF65-F5344CB8AC3E}">
        <p14:creationId xmlns:p14="http://schemas.microsoft.com/office/powerpoint/2010/main" val="38206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:\Programming\Projects\Deal.ru\тетя с ноутом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0890"/>
            <a:ext cx="12192000" cy="80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654175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5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</a:t>
            </a:r>
            <a:r>
              <a:rPr lang="en-US" sz="59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deal?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000" dirty="0"/>
              <a:t>Сделки в интернете: Быстрые, Безопасные, Удобные</a:t>
            </a:r>
          </a:p>
        </p:txBody>
      </p:sp>
    </p:spTree>
    <p:extLst>
      <p:ext uri="{BB962C8B-B14F-4D97-AF65-F5344CB8AC3E}">
        <p14:creationId xmlns:p14="http://schemas.microsoft.com/office/powerpoint/2010/main" val="1761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машина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6036" cy="68643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85975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latin typeface="Verdana"/>
              </a:rPr>
              <a:t>DEal</a:t>
            </a:r>
            <a:r>
              <a:rPr lang="ru-RU" sz="4800" b="1" dirty="0">
                <a:latin typeface="Verdana"/>
              </a:rPr>
              <a:t> В сфере услуг</a:t>
            </a:r>
            <a:endParaRPr lang="ru-RU" sz="4800" b="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141413" y="4905375"/>
            <a:ext cx="9905998" cy="8858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141413" y="4905375"/>
            <a:ext cx="9905998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>
                <a:solidFill>
                  <a:schemeClr val="tx1"/>
                </a:solidFill>
              </a:rPr>
              <a:t>Мы сделаем самый распространённый вид сделок удобнее для вас </a:t>
            </a:r>
          </a:p>
        </p:txBody>
      </p:sp>
    </p:spTree>
    <p:extLst>
      <p:ext uri="{BB962C8B-B14F-4D97-AF65-F5344CB8AC3E}">
        <p14:creationId xmlns:p14="http://schemas.microsoft.com/office/powerpoint/2010/main" val="12346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Никита\Desktop\qC5nTRxhJ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77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Функционал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41413" y="4062202"/>
            <a:ext cx="9905998" cy="1728998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ru-RU" sz="3000" dirty="0" smtClean="0"/>
              <a:t>Покупка и продажа услуг</a:t>
            </a:r>
          </a:p>
          <a:p>
            <a:r>
              <a:rPr lang="ru-RU" sz="3000" dirty="0" smtClean="0"/>
              <a:t>Гарант (посредник)</a:t>
            </a:r>
          </a:p>
        </p:txBody>
      </p:sp>
    </p:spTree>
    <p:extLst>
      <p:ext uri="{BB962C8B-B14F-4D97-AF65-F5344CB8AC3E}">
        <p14:creationId xmlns:p14="http://schemas.microsoft.com/office/powerpoint/2010/main" val="170362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9273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Никита\Desktop\if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9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Конкуренты</a:t>
            </a:r>
            <a:endParaRPr lang="ru-RU" sz="59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141413" y="3677478"/>
            <a:ext cx="9905998" cy="2113722"/>
          </a:xfrm>
          <a:solidFill>
            <a:schemeClr val="bg1">
              <a:alpha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ru-RU" sz="3000" dirty="0" err="1" smtClean="0"/>
              <a:t>Авито</a:t>
            </a:r>
            <a:endParaRPr lang="ru-RU" sz="3000" dirty="0" smtClean="0"/>
          </a:p>
          <a:p>
            <a:r>
              <a:rPr lang="ru-RU" sz="3000" dirty="0" smtClean="0"/>
              <a:t>Юла</a:t>
            </a:r>
          </a:p>
          <a:p>
            <a:r>
              <a:rPr lang="ru-RU" sz="3000" dirty="0" err="1" smtClean="0"/>
              <a:t>МогуЗа</a:t>
            </a:r>
            <a:endParaRPr lang="ru-RU" sz="3000" dirty="0" smtClean="0"/>
          </a:p>
          <a:p>
            <a:r>
              <a:rPr lang="en-US" sz="3000" dirty="0" smtClean="0"/>
              <a:t>FL.RU</a:t>
            </a:r>
            <a:endParaRPr lang="ru-RU" sz="3000" dirty="0" smtClean="0"/>
          </a:p>
        </p:txBody>
      </p:sp>
    </p:spTree>
    <p:extLst>
      <p:ext uri="{BB962C8B-B14F-4D97-AF65-F5344CB8AC3E}">
        <p14:creationId xmlns:p14="http://schemas.microsoft.com/office/powerpoint/2010/main" val="6437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5388"/>
            <a:ext cx="12192000" cy="812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2160" y="2238873"/>
            <a:ext cx="8518377" cy="1749685"/>
          </a:xfrm>
        </p:spPr>
        <p:txBody>
          <a:bodyPr>
            <a:noAutofit/>
          </a:bodyPr>
          <a:lstStyle/>
          <a:p>
            <a:r>
              <a:rPr lang="ru-RU" sz="6000" b="1" dirty="0"/>
              <a:t>В ногу со временем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729552" y="5151034"/>
            <a:ext cx="6732896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/>
              <a:t>Нестандартные услуги и развлечения</a:t>
            </a:r>
          </a:p>
        </p:txBody>
      </p:sp>
    </p:spTree>
    <p:extLst>
      <p:ext uri="{BB962C8B-B14F-4D97-AF65-F5344CB8AC3E}">
        <p14:creationId xmlns:p14="http://schemas.microsoft.com/office/powerpoint/2010/main" val="8085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Никита\Desktop\d 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09600"/>
            <a:ext cx="12192000" cy="1905000"/>
          </a:xfrm>
        </p:spPr>
        <p:txBody>
          <a:bodyPr>
            <a:normAutofit/>
          </a:bodyPr>
          <a:lstStyle/>
          <a:p>
            <a:pPr algn="ctr"/>
            <a:r>
              <a:rPr lang="ru-RU" sz="45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Мобильное приложение</a:t>
            </a:r>
            <a:endParaRPr lang="ru-RU" sz="4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729552" y="5151034"/>
            <a:ext cx="6732896" cy="88582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ru-RU" sz="3000" dirty="0" smtClean="0"/>
              <a:t>Удобный инструмент у вас под рукой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4118574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Сетчатая</Template>
  <TotalTime>10143</TotalTime>
  <Words>82</Words>
  <Application>Microsoft Office PowerPoint</Application>
  <PresentationFormat>Произвольный</PresentationFormat>
  <Paragraphs>28</Paragraphs>
  <Slides>10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Сетка</vt:lpstr>
      <vt:lpstr>Презентация PowerPoint</vt:lpstr>
      <vt:lpstr>Традиционные сделки </vt:lpstr>
      <vt:lpstr>Почему deal?</vt:lpstr>
      <vt:lpstr>DEal В сфере услуг</vt:lpstr>
      <vt:lpstr>Функционал</vt:lpstr>
      <vt:lpstr>Презентация PowerPoint</vt:lpstr>
      <vt:lpstr>Конкуренты</vt:lpstr>
      <vt:lpstr>В ногу со временем</vt:lpstr>
      <vt:lpstr>Мобильное приложение</vt:lpstr>
      <vt:lpstr>Предлагай и покупай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DnD</dc:title>
  <dc:creator>Владислав Сивирухин</dc:creator>
  <cp:lastModifiedBy>Никита Лебедев</cp:lastModifiedBy>
  <cp:revision>53</cp:revision>
  <dcterms:created xsi:type="dcterms:W3CDTF">2017-02-15T06:21:12Z</dcterms:created>
  <dcterms:modified xsi:type="dcterms:W3CDTF">2017-04-03T15:26:02Z</dcterms:modified>
</cp:coreProperties>
</file>